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61" r:id="rId4"/>
    <p:sldId id="271" r:id="rId5"/>
    <p:sldId id="270" r:id="rId6"/>
    <p:sldId id="272" r:id="rId7"/>
    <p:sldId id="267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5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546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53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78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526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756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9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689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57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997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Видео 3" descr="Изображение выглядит как легкий, сиреневый, яркий&#10;&#10;Автоматически созданное описание">
            <a:extLst>
              <a:ext uri="{FF2B5EF4-FFF2-40B4-BE49-F238E27FC236}">
                <a16:creationId xmlns:a16="http://schemas.microsoft.com/office/drawing/2014/main" id="{A150D566-2E6A-2928-C8D3-C50B5E046C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8" r="-1" b="-1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DE67B-591C-4DF3-ADA7-15A6B542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950" y="173528"/>
            <a:ext cx="5565648" cy="2179601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rgbClr val="FFFFFF"/>
                </a:solidFill>
              </a:rPr>
              <a:t>Музыкальный бот для </a:t>
            </a:r>
            <a:r>
              <a:rPr lang="en-US" sz="4400" dirty="0">
                <a:solidFill>
                  <a:srgbClr val="FFFFFF"/>
                </a:solidFill>
              </a:rPr>
              <a:t>Discord</a:t>
            </a:r>
            <a:endParaRPr lang="ru-RU" sz="4400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8C1357-AAC2-45CE-A1A0-0C4490B5B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950" y="6180750"/>
            <a:ext cx="5565648" cy="163304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Старцев Иван</a:t>
            </a:r>
            <a:br>
              <a:rPr lang="ru-RU" dirty="0">
                <a:solidFill>
                  <a:srgbClr val="FFFFFF"/>
                </a:solidFill>
              </a:rPr>
            </a:br>
            <a:endParaRPr lang="ru-RU" dirty="0">
              <a:solidFill>
                <a:srgbClr val="FFFFFF"/>
              </a:solidFill>
            </a:endParaRP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6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BBC51-5B62-5259-0EBA-876CD520E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7" r="-1" b="35738"/>
          <a:stretch/>
        </p:blipFill>
        <p:spPr>
          <a:xfrm>
            <a:off x="-2074" y="-1"/>
            <a:ext cx="121889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9622-483C-423D-A592-E0DF7B2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154" y="-1207177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000" b="1" dirty="0">
                <a:solidFill>
                  <a:srgbClr val="FFFFFF"/>
                </a:solidFill>
              </a:rPr>
              <a:t>Идея Проекта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980B0C-5373-4178-ACEF-E391EF495DAF}"/>
              </a:ext>
            </a:extLst>
          </p:cNvPr>
          <p:cNvSpPr txBox="1"/>
          <p:nvPr/>
        </p:nvSpPr>
        <p:spPr>
          <a:xfrm>
            <a:off x="956903" y="1682087"/>
            <a:ext cx="5615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проекта является разработка простого музыкального бота для </a:t>
            </a:r>
            <a:r>
              <a:rPr lang="en-US" sz="2400" dirty="0">
                <a:solidFill>
                  <a:schemeClr val="bg1"/>
                </a:solidFill>
              </a:rPr>
              <a:t>Discord, </a:t>
            </a:r>
            <a:r>
              <a:rPr lang="ru-RU" sz="2400" dirty="0">
                <a:solidFill>
                  <a:schemeClr val="bg1"/>
                </a:solidFill>
              </a:rPr>
              <a:t>чтобы проводить время с друзьями веселее.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4F33-8F6A-45E9-9403-733D212A0C07}"/>
              </a:ext>
            </a:extLst>
          </p:cNvPr>
          <p:cNvSpPr txBox="1"/>
          <p:nvPr/>
        </p:nvSpPr>
        <p:spPr>
          <a:xfrm>
            <a:off x="5780958" y="4092326"/>
            <a:ext cx="5813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Уникальной функцией данного бота будет возможность создавать собственные плейлисты для каждого сервера, а также их загрузка в общий доступ с рейтингом.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Также присутствуют возможность просмотра погоды и функции переводчика. </a:t>
            </a:r>
          </a:p>
        </p:txBody>
      </p:sp>
    </p:spTree>
    <p:extLst>
      <p:ext uri="{BB962C8B-B14F-4D97-AF65-F5344CB8AC3E}">
        <p14:creationId xmlns:p14="http://schemas.microsoft.com/office/powerpoint/2010/main" val="78149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BBC51-5B62-5259-0EBA-876CD520E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7" r="-1" b="35738"/>
          <a:stretch/>
        </p:blipFill>
        <p:spPr>
          <a:xfrm>
            <a:off x="-2074" y="-1"/>
            <a:ext cx="121889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9622-483C-423D-A592-E0DF7B2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7" y="-99045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000" b="1" dirty="0">
                <a:solidFill>
                  <a:srgbClr val="FFFFFF"/>
                </a:solidFill>
              </a:rPr>
              <a:t>Структура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980B0C-5373-4178-ACEF-E391EF495DAF}"/>
              </a:ext>
            </a:extLst>
          </p:cNvPr>
          <p:cNvSpPr txBox="1"/>
          <p:nvPr/>
        </p:nvSpPr>
        <p:spPr>
          <a:xfrm>
            <a:off x="560366" y="2236641"/>
            <a:ext cx="4262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Для написания данного робота использовались такие библиотеки, как 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21803-3330-018E-87ED-74B3A3933CBB}"/>
              </a:ext>
            </a:extLst>
          </p:cNvPr>
          <p:cNvSpPr txBox="1"/>
          <p:nvPr/>
        </p:nvSpPr>
        <p:spPr>
          <a:xfrm>
            <a:off x="7107107" y="1867397"/>
            <a:ext cx="38669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Discord.py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Youtube_dl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Bs4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Selenium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435BD-A381-C15A-4EA8-6D059628CB6A}"/>
              </a:ext>
            </a:extLst>
          </p:cNvPr>
          <p:cNvSpPr txBox="1"/>
          <p:nvPr/>
        </p:nvSpPr>
        <p:spPr>
          <a:xfrm>
            <a:off x="2665132" y="4941349"/>
            <a:ext cx="9275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Для работы с плейлистами использовалась база данных </a:t>
            </a:r>
            <a:r>
              <a:rPr lang="en-US" sz="2400" dirty="0">
                <a:solidFill>
                  <a:schemeClr val="bg1"/>
                </a:solidFill>
              </a:rPr>
              <a:t>SQLite </a:t>
            </a:r>
            <a:r>
              <a:rPr lang="ru-RU" sz="2400" dirty="0">
                <a:solidFill>
                  <a:schemeClr val="bg1"/>
                </a:solidFill>
              </a:rPr>
              <a:t>и библиотека </a:t>
            </a:r>
            <a:r>
              <a:rPr lang="en-US" sz="2400" dirty="0">
                <a:solidFill>
                  <a:schemeClr val="bg1"/>
                </a:solidFill>
              </a:rPr>
              <a:t>sqlite3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6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BBC51-5B62-5259-0EBA-876CD520E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7" r="-1" b="35738"/>
          <a:stretch/>
        </p:blipFill>
        <p:spPr>
          <a:xfrm>
            <a:off x="-2074" y="-1"/>
            <a:ext cx="121889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9622-483C-423D-A592-E0DF7B2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7" y="-99045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000" b="1" dirty="0">
                <a:solidFill>
                  <a:srgbClr val="FFFFFF"/>
                </a:solidFill>
              </a:rPr>
              <a:t>Включение музыки и очередь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E242CC-C6ED-0697-6FDD-298B5C33F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57" y="1099405"/>
            <a:ext cx="4905375" cy="517207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76A5DBA-E545-954B-9033-79FA91297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618" y="1411871"/>
            <a:ext cx="5836123" cy="3965404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5A328A2-6FC3-11E6-E98D-CD6EE365917A}"/>
              </a:ext>
            </a:extLst>
          </p:cNvPr>
          <p:cNvSpPr/>
          <p:nvPr/>
        </p:nvSpPr>
        <p:spPr>
          <a:xfrm>
            <a:off x="5011821" y="3831743"/>
            <a:ext cx="5830981" cy="13240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7681D5A-A463-7834-9A92-848BE1705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173" y="4217924"/>
            <a:ext cx="5830981" cy="24193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6D50038-27DF-E173-7FE1-77385C7F57CC}"/>
              </a:ext>
            </a:extLst>
          </p:cNvPr>
          <p:cNvSpPr txBox="1"/>
          <p:nvPr/>
        </p:nvSpPr>
        <p:spPr>
          <a:xfrm>
            <a:off x="5006679" y="1099405"/>
            <a:ext cx="434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Включение плейлистов по ссылке из </a:t>
            </a:r>
            <a:r>
              <a:rPr lang="ru-RU" dirty="0" err="1">
                <a:solidFill>
                  <a:schemeClr val="bg1"/>
                </a:solidFill>
              </a:rPr>
              <a:t>ютуб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B32DCE-86BB-E4B8-FD59-87401DB61EA0}"/>
              </a:ext>
            </a:extLst>
          </p:cNvPr>
          <p:cNvSpPr txBox="1"/>
          <p:nvPr/>
        </p:nvSpPr>
        <p:spPr>
          <a:xfrm>
            <a:off x="6700697" y="3826616"/>
            <a:ext cx="244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Пропуск треков</a:t>
            </a:r>
          </a:p>
        </p:txBody>
      </p:sp>
    </p:spTree>
    <p:extLst>
      <p:ext uri="{BB962C8B-B14F-4D97-AF65-F5344CB8AC3E}">
        <p14:creationId xmlns:p14="http://schemas.microsoft.com/office/powerpoint/2010/main" val="293113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BBC51-5B62-5259-0EBA-876CD520E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7" r="-1" b="35738"/>
          <a:stretch/>
        </p:blipFill>
        <p:spPr>
          <a:xfrm>
            <a:off x="-2074" y="10"/>
            <a:ext cx="121889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9622-483C-423D-A592-E0DF7B2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8758" y="-1535441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000" b="1" dirty="0">
                <a:solidFill>
                  <a:srgbClr val="FFFFFF"/>
                </a:solidFill>
              </a:rPr>
              <a:t>Создание плейлиста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980B0C-5373-4178-ACEF-E391EF495DAF}"/>
              </a:ext>
            </a:extLst>
          </p:cNvPr>
          <p:cNvSpPr txBox="1"/>
          <p:nvPr/>
        </p:nvSpPr>
        <p:spPr>
          <a:xfrm>
            <a:off x="49430" y="542656"/>
            <a:ext cx="4262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Создание плейлиста и добавление трека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435BD-A381-C15A-4EA8-6D059628CB6A}"/>
              </a:ext>
            </a:extLst>
          </p:cNvPr>
          <p:cNvSpPr txBox="1"/>
          <p:nvPr/>
        </p:nvSpPr>
        <p:spPr>
          <a:xfrm>
            <a:off x="5624973" y="1313386"/>
            <a:ext cx="2558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Просмотр своих плейлистов, треков в плейлисте и загрузка его в общий  доступ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46934C-EC0B-51EF-2C90-40D0E2AA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" y="1363180"/>
            <a:ext cx="5197994" cy="485465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22AA101-D7D6-329A-F9E0-FB928FBB9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524" y="0"/>
            <a:ext cx="4342550" cy="66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BBC51-5B62-5259-0EBA-876CD520EF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7997" r="-1" b="35738"/>
          <a:stretch/>
        </p:blipFill>
        <p:spPr>
          <a:xfrm>
            <a:off x="-2074" y="-1"/>
            <a:ext cx="121889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9622-483C-423D-A592-E0DF7B2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69" y="-1514147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000" b="1" dirty="0">
                <a:solidFill>
                  <a:srgbClr val="FFFFFF"/>
                </a:solidFill>
              </a:rPr>
              <a:t>ВИДЕО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видео">
            <a:hlinkClick r:id="" action="ppaction://media"/>
            <a:extLst>
              <a:ext uri="{FF2B5EF4-FFF2-40B4-BE49-F238E27FC236}">
                <a16:creationId xmlns:a16="http://schemas.microsoft.com/office/drawing/2014/main" id="{BCC6C250-2753-A642-B454-F2E99C6BB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048" y="377072"/>
            <a:ext cx="11990293" cy="648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BBC51-5B62-5259-0EBA-876CD520E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7" r="-1" b="35738"/>
          <a:stretch/>
        </p:blipFill>
        <p:spPr>
          <a:xfrm>
            <a:off x="-2074" y="0"/>
            <a:ext cx="1218893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59622-483C-423D-A592-E0DF7B2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14" y="-820408"/>
            <a:ext cx="10309510" cy="24591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6600" b="1" dirty="0">
                <a:solidFill>
                  <a:srgbClr val="FFFFFF"/>
                </a:solidFill>
              </a:rPr>
              <a:t>Заключение</a:t>
            </a:r>
            <a:br>
              <a:rPr lang="ru-RU" sz="4000" b="1" dirty="0">
                <a:solidFill>
                  <a:srgbClr val="FFFFFF"/>
                </a:solidFill>
              </a:rPr>
            </a:b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04C5EA-5FD8-CF36-95B4-921E3DD10867}"/>
              </a:ext>
            </a:extLst>
          </p:cNvPr>
          <p:cNvSpPr txBox="1"/>
          <p:nvPr/>
        </p:nvSpPr>
        <p:spPr>
          <a:xfrm>
            <a:off x="1824598" y="1130572"/>
            <a:ext cx="78993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Главную задумку проекта получилось выполнить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бот проигрывает музыку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создает плейлисты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имеет немного развлекательных функций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E86BA-06CE-C056-1DC0-B8CC0029A42C}"/>
              </a:ext>
            </a:extLst>
          </p:cNvPr>
          <p:cNvSpPr txBox="1"/>
          <p:nvPr/>
        </p:nvSpPr>
        <p:spPr>
          <a:xfrm>
            <a:off x="1824598" y="3886537"/>
            <a:ext cx="78953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Для доработки есть ещё много вариантов, но главной является улучшение качества звука т.к сейчас бот проигрывает его не очень хорошо.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A78B1-E015-35DF-1A17-97AD8E3E9FF5}"/>
              </a:ext>
            </a:extLst>
          </p:cNvPr>
          <p:cNvSpPr txBox="1"/>
          <p:nvPr/>
        </p:nvSpPr>
        <p:spPr>
          <a:xfrm>
            <a:off x="1824599" y="5679502"/>
            <a:ext cx="7895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59653539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017D5"/>
      </a:accent4>
      <a:accent5>
        <a:srgbClr val="3329E7"/>
      </a:accent5>
      <a:accent6>
        <a:srgbClr val="175CD5"/>
      </a:accent6>
      <a:hlink>
        <a:srgbClr val="6C53C5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168</Words>
  <Application>Microsoft Office PowerPoint</Application>
  <PresentationFormat>Широкоэкранный</PresentationFormat>
  <Paragraphs>27</Paragraphs>
  <Slides>7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 Next LT Pro Light</vt:lpstr>
      <vt:lpstr>Georgia Pro Semibold</vt:lpstr>
      <vt:lpstr>RocaVTI</vt:lpstr>
      <vt:lpstr>Музыкальный бот для Discord</vt:lpstr>
      <vt:lpstr>Идея Проекта</vt:lpstr>
      <vt:lpstr>Структура</vt:lpstr>
      <vt:lpstr>Включение музыки и очередь</vt:lpstr>
      <vt:lpstr>Создание плейлиста</vt:lpstr>
      <vt:lpstr>ВИДЕО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licensewise.ru</dc:creator>
  <cp:lastModifiedBy>licensewise.ru</cp:lastModifiedBy>
  <cp:revision>9</cp:revision>
  <dcterms:created xsi:type="dcterms:W3CDTF">2022-04-02T12:08:45Z</dcterms:created>
  <dcterms:modified xsi:type="dcterms:W3CDTF">2022-05-04T18:04:32Z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2022-04-02T12:08:45Z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27327ab7-bb7e-4a50-87d0-569d02729037</vt:lpwstr>
  </property>
  <property fmtid="{D5CDD505-2E9C-101B-9397-08002B2CF9AE}" pid="7" name="MSIP_Label_defa4170-0d19-0005-0004-bc88714345d2_ActionId">
    <vt:lpwstr>f09f8e4d-d686-4d2a-b06b-829beb19803a</vt:lpwstr>
  </property>
  <property fmtid="{D5CDD505-2E9C-101B-9397-08002B2CF9AE}" pid="8" name="MSIP_Label_defa4170-0d19-0005-0004-bc88714345d2_ContentBits">
    <vt:lpwstr>0</vt:lpwstr>
  </property>
</Properties>
</file>